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60" r:id="rId6"/>
    <p:sldId id="28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1" r:id="rId17"/>
    <p:sldId id="272" r:id="rId18"/>
    <p:sldId id="274" r:id="rId19"/>
    <p:sldId id="258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LA MISION DE ORGANO GOLD</a:t>
            </a:r>
          </a:p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PORQUE ES EL NEGOCIO PERFECTO?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LIBRE USO DE LOGO Y NOMBRE 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100 PESOS PROMEDIO X CAJA 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1X30=3,000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5X30=15,000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10X30=30,000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200, 800 Y 1,800 POR INGRESO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10X200= 2,000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EL PODER DE LA MULTIPLICACION 2X2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SACA LA CUENTA 10, 15 Y 20 %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EL CORAZON DEL INGRESO RESUDUAL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POCAS COMPAÑIAS OFRECEN 9 NIVELES Y HAY MAS……..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PAQUETE DE NEGOCIO, TODOS LOS PAQUTES INCLUYEN PAGINA WEB,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OFICINA VIRTUAL, , MUESTRARIO, Y CAFÉ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PAUETE PARA EMPEZAR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1 %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SIGUE EL SISTEMA Y EL ÉXITO ES GARANTIA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TAN FACIL COMO LAS 4 PERUNTAS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GION PARA RECUPERAR TU INVERSION EN TIEMPO RECORD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BRONCE 1 HORA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PLATA 1 DIA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ORO 1 SEMANA ,15 DIAS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ES FACIL ES SIMPLE ES CAFÉ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ASI DE SENCILLO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DATOS IMPORTANTES DEL CAFÉ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QUIENES YA LO VIERON?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INGREDIENTE EXPLUSIVO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UNICA 100% ORGANICO CERTIFICADO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GAMA DE PRODUCTOS QUE ESTA CRECIENDO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GRANDES LIDERES CON VISION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NO SOLO ES VENTA 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rPr>
              <a:t>“</a:t>
            </a:r>
            <a:r>
              <a:rPr lang="en-US" altLang="ja-JP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7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rPr>
              <a:t>”</a:t>
            </a:r>
            <a:r>
              <a:rPr lang="en-US" altLang="ja-JP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FORMAS DE GANAR DINERO AL MISMO TIEMPO</a:t>
            </a:r>
            <a:endParaRPr lang="en-US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s-MX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A2512-F2CA-4CEB-B99C-8C230D1BD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3AAA6-D9AF-4745-8FD9-54ACCBA8E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56E81-3331-4B66-AFCF-5651449DB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80157-AB57-435C-84F0-9D91687AB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AD218-700B-4D9A-A025-44D4D2909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B47CE-1106-4233-8561-15F05F729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8DF5-28AA-423A-A612-4144AF7E5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B926-DBD3-418A-B583-1971D4EEF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14CB8-2CD1-4655-A5D2-F3AC452CB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CA31A-239B-49CC-B909-2D0D38347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552F1-904B-44B4-BC1B-42F562465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fld id="{5ABC02CC-E0DC-4721-BBEA-C0CBDAABD5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DE3C5681-FE3A-4EE2-B91D-16656E234397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168CA2C1-1F43-4972-9F27-49AD8DC8CDA8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10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52219F1D-7271-4C31-B2B2-492F276D24CA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11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2DA63E4A-864E-4719-905E-9DF5CB6FADE3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12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9F6048FD-874E-406B-80DA-8C822457B2DC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13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5B051678-6FB0-4E54-9CC0-2B047BCD6556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14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B6DBA942-9D65-4D85-932E-10A4B169C395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15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51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78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8E73B368-1C11-43D8-9666-1253922CAADA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17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BBA505CB-8D17-43AA-8904-9A88FF77C2F1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18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E07E3436-2D4A-468A-8D3C-A208363FF700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19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3A6ADD7B-6ED0-4CEC-BDA8-FAD573999C47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B450B4FB-02EF-4704-88AB-78A244589220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20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CA39D3F0-7DAD-4BDE-9209-AFD973713FB5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21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83D20185-2743-4FA0-B681-8772A479A43C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22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342464E5-4D87-4354-B394-2CE04BB0FBF9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A239A6C5-9B8E-4FFE-B9C0-F9431C17D7E7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24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584A7133-455D-4493-8B23-BE23C318FE46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25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BCC17994-7291-400A-A245-06F5418A86F2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26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6EA3E1D3-B13F-433C-B9F4-AD8C5ADE1B50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3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78DA50A8-F5D9-47AC-8EDB-085FB0EFDAEE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4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66AF16F4-949E-42FC-8F78-FC14759E9338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5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181EEE77-956B-4C18-989B-F4EDB5370F82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6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C979E2DE-4C9C-41B8-96B3-6DE1B7F6211E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7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95BD3FCD-4170-47F6-BB44-888B3A49DF1E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8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06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fld id="{F3BDD2B6-8F30-4CFD-A453-D0F2E90C2C99}" type="slidenum">
              <a:rPr lang="en-U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algn="r"/>
              <a:t>9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Pages>0</Pages>
  <Words>199</Words>
  <Characters>0</Characters>
  <Application>Microsoft Office PowerPoint</Application>
  <PresentationFormat>On-screen Show (4:3)</PresentationFormat>
  <Lines>0</Lines>
  <Paragraphs>58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Gill Sans</vt:lpstr>
      <vt:lpstr>ヒラギノ角ゴ ProN W3</vt:lpstr>
      <vt:lpstr>Arial</vt:lpstr>
      <vt:lpstr>Calibri</vt:lpstr>
      <vt:lpstr>MS PGothic</vt:lpstr>
      <vt:lpstr>Default - Title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 Department</dc:creator>
  <cp:lastModifiedBy>GILBERTO KING MANCILLAS</cp:lastModifiedBy>
  <cp:revision>1</cp:revision>
  <dcterms:modified xsi:type="dcterms:W3CDTF">2013-07-10T06:10:29Z</dcterms:modified>
</cp:coreProperties>
</file>